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8" r:id="rId3"/>
    <p:sldId id="294" r:id="rId4"/>
    <p:sldId id="296" r:id="rId5"/>
    <p:sldId id="295" r:id="rId6"/>
    <p:sldId id="259" r:id="rId7"/>
    <p:sldId id="29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7" autoAdjust="0"/>
    <p:restoredTop sz="74766" autoAdjust="0"/>
  </p:normalViewPr>
  <p:slideViewPr>
    <p:cSldViewPr snapToGrid="0">
      <p:cViewPr varScale="1">
        <p:scale>
          <a:sx n="86" d="100"/>
          <a:sy n="86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回复上节课的内容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演示以下几个问题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1.GitHub </a:t>
            </a:r>
            <a:r>
              <a:rPr lang="zh-CN" altLang="en-US" dirty="0" smtClean="0"/>
              <a:t>网站的注册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GitHub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网站新建、查找和复制项目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2.Github</a:t>
            </a:r>
            <a:r>
              <a:rPr lang="zh-CN" altLang="en-US" baseline="0" dirty="0" smtClean="0"/>
              <a:t> 客户端的使用方式</a:t>
            </a:r>
            <a:endParaRPr lang="en-US" altLang="zh-CN" baseline="0" dirty="0" smtClean="0"/>
          </a:p>
          <a:p>
            <a:r>
              <a:rPr lang="en-US" altLang="zh-CN" baseline="0" dirty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）克隆项目到本地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）</a:t>
            </a:r>
            <a:r>
              <a:rPr lang="en-US" altLang="zh-CN" baseline="0" dirty="0" smtClean="0"/>
              <a:t>Atom</a:t>
            </a:r>
            <a:r>
              <a:rPr lang="zh-CN" altLang="en-US" baseline="0" dirty="0" smtClean="0"/>
              <a:t> 进行内容修改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）提交修改说明（部分修改，全部修改）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）项目同步（</a:t>
            </a:r>
            <a:r>
              <a:rPr lang="en-US" altLang="zh-CN" baseline="0" dirty="0" smtClean="0"/>
              <a:t>pull &amp; push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）内容回滚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5)  </a:t>
            </a:r>
            <a:r>
              <a:rPr lang="zh-CN" altLang="en-US" baseline="0" dirty="0" smtClean="0"/>
              <a:t>提交修改 </a:t>
            </a:r>
            <a:r>
              <a:rPr lang="en-US" altLang="zh-CN" baseline="0" dirty="0" smtClean="0"/>
              <a:t>&amp;  </a:t>
            </a:r>
            <a:r>
              <a:rPr lang="zh-CN" altLang="en-US" baseline="0" dirty="0" smtClean="0"/>
              <a:t>整合修改内容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02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2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56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72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883767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Part1_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网络基础：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1"/>
                </a:solidFill>
              </a:rPr>
              <a:t>终端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路由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服务器（硬件连接方式）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TCP/IP </a:t>
            </a:r>
            <a:r>
              <a:rPr lang="zh-CN" altLang="en-US" sz="2800" dirty="0" smtClean="0">
                <a:solidFill>
                  <a:schemeClr val="bg1"/>
                </a:solidFill>
              </a:rPr>
              <a:t>协议（通信实现方案）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1"/>
                </a:solidFill>
              </a:rPr>
              <a:t>前端 </a:t>
            </a:r>
            <a:r>
              <a:rPr lang="en-US" altLang="zh-CN" sz="2800" dirty="0" smtClean="0">
                <a:solidFill>
                  <a:schemeClr val="bg1"/>
                </a:solidFill>
              </a:rPr>
              <a:t>/ </a:t>
            </a:r>
            <a:r>
              <a:rPr lang="zh-CN" altLang="en-US" sz="2800" dirty="0" smtClean="0">
                <a:solidFill>
                  <a:schemeClr val="bg1"/>
                </a:solidFill>
              </a:rPr>
              <a:t>后端 （浏览器 </a:t>
            </a:r>
            <a:r>
              <a:rPr lang="en-US" altLang="zh-CN" sz="2800" dirty="0" smtClean="0">
                <a:solidFill>
                  <a:schemeClr val="bg1"/>
                </a:solidFill>
              </a:rPr>
              <a:t>— </a:t>
            </a:r>
            <a:r>
              <a:rPr lang="zh-CN" altLang="en-US" sz="2800" dirty="0" smtClean="0">
                <a:solidFill>
                  <a:schemeClr val="bg1"/>
                </a:solidFill>
              </a:rPr>
              <a:t>网页服务器）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HTML </a:t>
            </a:r>
            <a:r>
              <a:rPr lang="zh-CN" altLang="en-US" sz="2800" dirty="0" smtClean="0">
                <a:solidFill>
                  <a:schemeClr val="bg1"/>
                </a:solidFill>
              </a:rPr>
              <a:t>超文本格式（浏览器能读懂的语言）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1"/>
                </a:solidFill>
              </a:rPr>
              <a:t>HTML + CSS/DIV + JAVASCRIPT (</a:t>
            </a:r>
            <a:r>
              <a:rPr lang="zh-CN" altLang="en-US" sz="2800" dirty="0" smtClean="0">
                <a:solidFill>
                  <a:schemeClr val="bg1"/>
                </a:solidFill>
              </a:rPr>
              <a:t>内容</a:t>
            </a:r>
            <a:r>
              <a:rPr lang="en-US" altLang="zh-CN" sz="2800" dirty="0" smtClean="0">
                <a:solidFill>
                  <a:schemeClr val="bg1"/>
                </a:solidFill>
              </a:rPr>
              <a:t>+</a:t>
            </a:r>
            <a:r>
              <a:rPr lang="zh-CN" altLang="en-US" sz="2800" dirty="0" smtClean="0">
                <a:solidFill>
                  <a:schemeClr val="bg1"/>
                </a:solidFill>
              </a:rPr>
              <a:t>样式</a:t>
            </a:r>
            <a:r>
              <a:rPr lang="en-US" altLang="zh-CN" sz="2800" dirty="0" smtClean="0">
                <a:solidFill>
                  <a:schemeClr val="bg1"/>
                </a:solidFill>
              </a:rPr>
              <a:t>+</a:t>
            </a:r>
            <a:r>
              <a:rPr lang="zh-CN" altLang="en-US" sz="2800" dirty="0" smtClean="0">
                <a:solidFill>
                  <a:schemeClr val="bg1"/>
                </a:solidFill>
              </a:rPr>
              <a:t>动作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80534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实用工具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 (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代码版本控制与托管解决方案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Atom (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代码编辑器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提示与自动补全神器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Chrome (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代码查看工具）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答疑解惑部分：</a:t>
            </a:r>
            <a:endParaRPr lang="en-US" altLang="zh-CN" sz="2800" b="1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、联合使用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 &amp; Atom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，实现代码版本管理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、基于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实现小组协作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2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62023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实用工具：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加一个流程图来解决步骤问题，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7620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Part3_HTML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代码上手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的基本结构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元素标签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属性赋值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en-US" altLang="zh-CN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定义样式的三种形式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素质拓展：</a:t>
            </a:r>
            <a:endParaRPr lang="en-US" altLang="zh-CN" sz="2800" b="1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、理解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CSS/DIV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结构，元素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id/class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的实用方法</a:t>
            </a:r>
            <a:endParaRPr lang="en-US" altLang="zh-CN" sz="2800" dirty="0" smtClea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、联合实用</a:t>
            </a:r>
            <a:r>
              <a:rPr lang="en-US" altLang="zh-CN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Bootstrap</a:t>
            </a:r>
            <a:r>
              <a:rPr lang="zh-CN" altLang="en-US" sz="28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前端框架，建设网站内容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Qualtrics</a:t>
            </a:r>
            <a:r>
              <a:rPr lang="zh-CN" altLang="en-US" sz="2400" b="1" dirty="0">
                <a:latin typeface="+mn-ea"/>
              </a:rPr>
              <a:t>在线</a:t>
            </a:r>
            <a:r>
              <a:rPr lang="zh-CN" altLang="en-US" sz="2400" b="1" dirty="0" smtClean="0">
                <a:latin typeface="+mn-ea"/>
              </a:rPr>
              <a:t>调查系统进阶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在线调查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系统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1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356</Words>
  <Application>Microsoft Office PowerPoint</Application>
  <PresentationFormat>宽屏</PresentationFormat>
  <Paragraphs>69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Wingdings</vt:lpstr>
      <vt:lpstr>Office 主题​​</vt:lpstr>
      <vt:lpstr>PowerPoint 演示文稿</vt:lpstr>
      <vt:lpstr>上节回顾：</vt:lpstr>
      <vt:lpstr>上节回顾：</vt:lpstr>
      <vt:lpstr>上节回顾：</vt:lpstr>
      <vt:lpstr>上节回顾：</vt:lpstr>
      <vt:lpstr>PowerPoint 演示文稿</vt:lpstr>
      <vt:lpstr>Qualtrics 在线调查系统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Cong Wei</cp:lastModifiedBy>
  <cp:revision>51</cp:revision>
  <dcterms:created xsi:type="dcterms:W3CDTF">2017-11-20T01:11:33Z</dcterms:created>
  <dcterms:modified xsi:type="dcterms:W3CDTF">2017-11-28T09:50:48Z</dcterms:modified>
</cp:coreProperties>
</file>